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58" r:id="rId4"/>
    <p:sldId id="259" r:id="rId5"/>
    <p:sldId id="291" r:id="rId6"/>
    <p:sldId id="290" r:id="rId7"/>
    <p:sldId id="287" r:id="rId8"/>
    <p:sldId id="292" r:id="rId9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2AE72DC8-0BED-407C-9475-15570974E1F4}">
          <p14:sldIdLst>
            <p14:sldId id="256"/>
            <p14:sldId id="257"/>
          </p14:sldIdLst>
        </p14:section>
        <p14:section name="Subsections" id="{7ABE8CF3-2792-4C74-A56E-160F79AB5144}">
          <p14:sldIdLst>
            <p14:sldId id="258"/>
          </p14:sldIdLst>
        </p14:section>
        <p14:section name="Instructions for Master Slide" id="{FB00FF74-3854-45F7-93F2-5675A1F7A068}">
          <p14:sldIdLst>
            <p14:sldId id="259"/>
            <p14:sldId id="291"/>
            <p14:sldId id="290"/>
          </p14:sldIdLst>
        </p14:section>
        <p14:section name="Conclusions" id="{CCFB4AF3-8BB5-4A57-A201-A8F2133EEF33}">
          <p14:sldIdLst>
            <p14:sldId id="287"/>
            <p14:sldId id="29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3061"/>
    <a:srgbClr val="714080"/>
    <a:srgbClr val="0000FF"/>
    <a:srgbClr val="009900"/>
    <a:srgbClr val="725892"/>
    <a:srgbClr val="203D72"/>
    <a:srgbClr val="304E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0879" autoAdjust="0"/>
    <p:restoredTop sz="97436" autoAdjust="0"/>
  </p:normalViewPr>
  <p:slideViewPr>
    <p:cSldViewPr>
      <p:cViewPr varScale="1">
        <p:scale>
          <a:sx n="79" d="100"/>
          <a:sy n="79" d="100"/>
        </p:scale>
        <p:origin x="917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4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-2786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4EE7DC-BD03-46B5-92F0-2FFE2C385B66}" type="datetimeFigureOut">
              <a:rPr lang="en-GB" smtClean="0"/>
              <a:t>28/04/2021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0B3F75-4CAE-4B9F-A157-15488D4AF95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92916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18774A-EDF9-4055-A9FA-F9FB7A3F50B4}" type="datetimeFigureOut">
              <a:rPr lang="en-GB" smtClean="0"/>
              <a:t>28/04/2021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5ED9DD-C77F-4777-803B-901FE25E3BE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57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5ED9DD-C77F-4777-803B-901FE25E3BEF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97713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5ED9DD-C77F-4777-803B-901FE25E3BEF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5252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5ED9DD-C77F-4777-803B-901FE25E3BEF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08548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5ED9DD-C77F-4777-803B-901FE25E3BEF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08548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5ED9DD-C77F-4777-803B-901FE25E3BEF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0854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2130425"/>
            <a:ext cx="6907088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sr-Latn-R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3886200"/>
            <a:ext cx="690708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sr-Latn-R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9710" y="6525344"/>
            <a:ext cx="676586" cy="288032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rgbClr val="C00000"/>
                </a:solidFill>
              </a:defRPr>
            </a:lvl1pPr>
          </a:lstStyle>
          <a:p>
            <a:fld id="{3CB9DF48-BB1D-4ADF-BFAF-365561E08E56}" type="slidenum">
              <a:rPr lang="sr-Latn-RS" smtClean="0"/>
              <a:pPr/>
              <a:t>‹#›</a:t>
            </a:fld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782180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6" y="1268760"/>
            <a:ext cx="6912765" cy="447973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r-Latn-R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solidFill>
                  <a:srgbClr val="26306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sr-Latn-R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9710" y="6525344"/>
            <a:ext cx="676586" cy="288032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rgbClr val="C00000"/>
                </a:solidFill>
              </a:defRPr>
            </a:lvl1pPr>
          </a:lstStyle>
          <a:p>
            <a:fld id="{3CB9DF48-BB1D-4ADF-BFAF-365561E08E56}" type="slidenum">
              <a:rPr lang="sr-Latn-RS" smtClean="0"/>
              <a:pPr/>
              <a:t>‹#›</a:t>
            </a:fld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630989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3" y="4406900"/>
            <a:ext cx="6912768" cy="1362075"/>
          </a:xfrm>
        </p:spPr>
        <p:txBody>
          <a:bodyPr anchor="t">
            <a:normAutofit/>
          </a:bodyPr>
          <a:lstStyle>
            <a:lvl1pPr algn="l">
              <a:defRPr sz="3600" b="1" cap="none" baseline="0"/>
            </a:lvl1pPr>
          </a:lstStyle>
          <a:p>
            <a:r>
              <a:rPr lang="en-US" dirty="0"/>
              <a:t>Click to edit Master title style</a:t>
            </a:r>
            <a:endParaRPr lang="sr-Latn-R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3" y="2906713"/>
            <a:ext cx="6912768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9710" y="6453336"/>
            <a:ext cx="676586" cy="288032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3CB9DF48-BB1D-4ADF-BFAF-365561E08E56}" type="slidenum">
              <a:rPr lang="sr-Latn-RS" smtClean="0"/>
              <a:pPr/>
              <a:t>‹#›</a:t>
            </a:fld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090151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60433" y="6453336"/>
            <a:ext cx="676586" cy="288032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3CB9DF48-BB1D-4ADF-BFAF-365561E08E56}" type="slidenum">
              <a:rPr lang="sr-Latn-RS" smtClean="0"/>
              <a:pPr/>
              <a:t>‹#›</a:t>
            </a:fld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605748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sr-Latn-R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60433" y="6453336"/>
            <a:ext cx="676586" cy="288032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3CB9DF48-BB1D-4ADF-BFAF-365561E08E56}" type="slidenum">
              <a:rPr lang="sr-Latn-RS" smtClean="0"/>
              <a:pPr/>
              <a:t>‹#›</a:t>
            </a:fld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690826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60433" y="6474277"/>
            <a:ext cx="676586" cy="288032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3CB9DF48-BB1D-4ADF-BFAF-365561E08E56}" type="slidenum">
              <a:rPr lang="sr-Latn-RS" smtClean="0"/>
              <a:pPr/>
              <a:t>‹#›</a:t>
            </a:fld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776228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60433" y="6453336"/>
            <a:ext cx="676586" cy="288032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3CB9DF48-BB1D-4ADF-BFAF-365561E08E56}" type="slidenum">
              <a:rPr lang="sr-Latn-RS" smtClean="0"/>
              <a:pPr/>
              <a:t>‹#›</a:t>
            </a:fld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890028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r-Latn-R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60433" y="6453336"/>
            <a:ext cx="676586" cy="288032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3CB9DF48-BB1D-4ADF-BFAF-365561E08E56}" type="slidenum">
              <a:rPr lang="sr-Latn-RS" smtClean="0"/>
              <a:pPr/>
              <a:t>‹#›</a:t>
            </a:fld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820081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800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  <a:endParaRPr lang="sr-Latn-R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85800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R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800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60433" y="6453336"/>
            <a:ext cx="676586" cy="288032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3CB9DF48-BB1D-4ADF-BFAF-365561E08E56}" type="slidenum">
              <a:rPr lang="sr-Latn-RS" smtClean="0"/>
              <a:pPr/>
              <a:t>‹#›</a:t>
            </a:fld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891895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516" y="188640"/>
            <a:ext cx="6912765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sr-Latn-R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6" y="1124744"/>
            <a:ext cx="6912762" cy="52454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r-Latn-R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04248" y="6528244"/>
            <a:ext cx="432048" cy="329756"/>
          </a:xfrm>
          <a:prstGeom prst="rect">
            <a:avLst/>
          </a:prstGeom>
          <a:ln>
            <a:noFill/>
          </a:ln>
        </p:spPr>
        <p:txBody>
          <a:bodyPr/>
          <a:lstStyle>
            <a:lvl1pPr algn="r">
              <a:defRPr sz="1400">
                <a:solidFill>
                  <a:srgbClr val="C00000"/>
                </a:solidFill>
              </a:defRPr>
            </a:lvl1pPr>
          </a:lstStyle>
          <a:p>
            <a:fld id="{3CB9DF48-BB1D-4ADF-BFAF-365561E08E56}" type="slidenum">
              <a:rPr lang="sr-Latn-RS" smtClean="0"/>
              <a:pPr/>
              <a:t>‹#›</a:t>
            </a:fld>
            <a:endParaRPr lang="sr-Latn-R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BD68DA5C-5F2B-47DD-9457-97EFBD8F4146}"/>
              </a:ext>
            </a:extLst>
          </p:cNvPr>
          <p:cNvSpPr txBox="1">
            <a:spLocks/>
          </p:cNvSpPr>
          <p:nvPr userDrawn="1"/>
        </p:nvSpPr>
        <p:spPr>
          <a:xfrm>
            <a:off x="100818" y="6525344"/>
            <a:ext cx="6487406" cy="329756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sr-Latn-RS"/>
            </a:defPPr>
            <a:lvl1pPr marL="0" algn="l" defTabSz="914400" rtl="0" eaLnBrk="1" latinLnBrk="0" hangingPunct="1">
              <a:defRPr sz="1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sz="1300" dirty="0">
                <a:solidFill>
                  <a:srgbClr val="C00000"/>
                </a:solidFill>
                <a:latin typeface="Myriad Pro" panose="020B0503030403020204" pitchFamily="34" charset="0"/>
              </a:rPr>
              <a:t>Presentators name –</a:t>
            </a:r>
            <a:r>
              <a:rPr lang="sr-Latn-RS" sz="1300" baseline="0" dirty="0">
                <a:solidFill>
                  <a:srgbClr val="C00000"/>
                </a:solidFill>
                <a:latin typeface="Myriad Pro" panose="020B0503030403020204" pitchFamily="34" charset="0"/>
              </a:rPr>
              <a:t> </a:t>
            </a:r>
            <a:r>
              <a:rPr lang="sr-Latn-RS" sz="1300" kern="1200" dirty="0">
                <a:solidFill>
                  <a:srgbClr val="C00000"/>
                </a:solidFill>
                <a:effectLst/>
                <a:latin typeface="Myriad Pro" panose="020B0503030403020204" pitchFamily="34" charset="0"/>
                <a:ea typeface="+mn-ea"/>
                <a:cs typeface="+mn-cs"/>
              </a:rPr>
              <a:t>Presentation title</a:t>
            </a:r>
            <a:endParaRPr lang="sr-Latn-RS" sz="1300" dirty="0">
              <a:solidFill>
                <a:srgbClr val="C00000"/>
              </a:solidFill>
              <a:latin typeface="Myriad Pro" panose="020B0503030403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3AD74C7-E582-45A2-9FAD-04F72F6AD7A7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047" y="0"/>
            <a:ext cx="1801368" cy="6858000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31E9086-6997-4224-A194-4E399225F1D5}"/>
              </a:ext>
            </a:extLst>
          </p:cNvPr>
          <p:cNvCxnSpPr>
            <a:cxnSpLocks/>
          </p:cNvCxnSpPr>
          <p:nvPr userDrawn="1"/>
        </p:nvCxnSpPr>
        <p:spPr>
          <a:xfrm>
            <a:off x="7380312" y="0"/>
            <a:ext cx="0" cy="6858000"/>
          </a:xfrm>
          <a:prstGeom prst="line">
            <a:avLst/>
          </a:prstGeom>
          <a:ln w="31750">
            <a:solidFill>
              <a:srgbClr val="2630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8953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b="1" kern="1200" spc="-50" baseline="0">
          <a:solidFill>
            <a:schemeClr val="tx1">
              <a:lumMod val="65000"/>
              <a:lumOff val="35000"/>
            </a:schemeClr>
          </a:solidFill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600"/>
        </a:spcBef>
        <a:spcAft>
          <a:spcPts val="120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600"/>
        </a:spcBef>
        <a:spcAft>
          <a:spcPts val="120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600"/>
        </a:spcBef>
        <a:spcAft>
          <a:spcPts val="120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600"/>
        </a:spcBef>
        <a:spcAft>
          <a:spcPts val="120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600"/>
        </a:spcBef>
        <a:spcAft>
          <a:spcPts val="120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1988840"/>
            <a:ext cx="6984776" cy="1470025"/>
          </a:xfrm>
        </p:spPr>
        <p:txBody>
          <a:bodyPr>
            <a:noAutofit/>
          </a:bodyPr>
          <a:lstStyle/>
          <a:p>
            <a:r>
              <a:rPr lang="sr-Latn-RS" sz="3200" dirty="0">
                <a:solidFill>
                  <a:srgbClr val="263061"/>
                </a:solidFill>
                <a:latin typeface="Myriad Pro" panose="020B0503030403020204" pitchFamily="34" charset="0"/>
              </a:rPr>
              <a:t>Presentation title, maximum two rows</a:t>
            </a:r>
            <a:br>
              <a:rPr lang="en-GB" sz="3200" noProof="0" dirty="0">
                <a:latin typeface="Myriad Pro" panose="020B0503030403020204" pitchFamily="34" charset="0"/>
              </a:rPr>
            </a:br>
            <a:endParaRPr lang="en-GB" sz="3200" i="1" noProof="0" dirty="0">
              <a:latin typeface="Myriad Pro" panose="020B0503030403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3335670"/>
            <a:ext cx="6912768" cy="1965538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sr-Latn-RS" sz="2800" noProof="0" dirty="0">
                <a:solidFill>
                  <a:srgbClr val="C00000"/>
                </a:solidFill>
                <a:latin typeface="Myriad Pro" panose="020B0503030403020204" pitchFamily="34" charset="0"/>
              </a:rPr>
              <a:t>First Author</a:t>
            </a:r>
            <a:r>
              <a:rPr lang="sr-Latn-RS" sz="2800" baseline="30000" noProof="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a</a:t>
            </a:r>
            <a:r>
              <a:rPr lang="sr-Latn-RS" sz="2800" noProof="0" dirty="0">
                <a:solidFill>
                  <a:srgbClr val="C00000"/>
                </a:solidFill>
                <a:latin typeface="Myriad Pro" panose="020B0503030403020204" pitchFamily="34" charset="0"/>
              </a:rPr>
              <a:t>, Second Author</a:t>
            </a:r>
            <a:r>
              <a:rPr lang="sr-Latn-RS" sz="2800" baseline="30000" noProof="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b</a:t>
            </a:r>
            <a:r>
              <a:rPr lang="sr-Latn-RS" sz="2800" noProof="0" dirty="0">
                <a:solidFill>
                  <a:srgbClr val="C00000"/>
                </a:solidFill>
                <a:latin typeface="Myriad Pro" panose="020B0503030403020204" pitchFamily="34" charset="0"/>
              </a:rPr>
              <a:t>, Third Author</a:t>
            </a:r>
            <a:r>
              <a:rPr lang="sr-Latn-RS" sz="2800" baseline="30000" noProof="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c</a:t>
            </a:r>
            <a:r>
              <a:rPr lang="en-GB" sz="2800" noProof="0" dirty="0">
                <a:solidFill>
                  <a:srgbClr val="C00000"/>
                </a:solidFill>
                <a:latin typeface="Myriad Pro" panose="020B0503030403020204" pitchFamily="34" charset="0"/>
              </a:rPr>
              <a:t>,</a:t>
            </a:r>
            <a:endParaRPr lang="sr-Latn-RS" sz="2800" noProof="0" dirty="0">
              <a:solidFill>
                <a:srgbClr val="C00000"/>
              </a:solidFill>
              <a:latin typeface="Myriad Pro" panose="020B0503030403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sr-Latn-RS" sz="2800" dirty="0">
                <a:solidFill>
                  <a:srgbClr val="C00000"/>
                </a:solidFill>
                <a:latin typeface="Myriad Pro" panose="020B0503030403020204" pitchFamily="34" charset="0"/>
              </a:rPr>
              <a:t>Fourth Author</a:t>
            </a:r>
            <a:r>
              <a:rPr lang="sr-Latn-RS" sz="2800" baseline="3000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a</a:t>
            </a:r>
            <a:r>
              <a:rPr lang="sr-Latn-RS" sz="2800" dirty="0">
                <a:solidFill>
                  <a:srgbClr val="C00000"/>
                </a:solidFill>
                <a:latin typeface="Myriad Pro" panose="020B0503030403020204" pitchFamily="34" charset="0"/>
              </a:rPr>
              <a:t>, ... </a:t>
            </a:r>
            <a:endParaRPr lang="sr-Latn-RS" sz="1300" baseline="30000" dirty="0">
              <a:latin typeface="Myriad Pro" panose="020B0503030403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2000" baseline="30000" dirty="0">
                <a:latin typeface="Myriad Pro" panose="020B0503030403020204" pitchFamily="34" charset="0"/>
              </a:rPr>
              <a:t>a </a:t>
            </a:r>
            <a:r>
              <a:rPr lang="sr-Latn-RS" sz="2000" i="1" dirty="0">
                <a:latin typeface="Myriad Pro" panose="020B0503030403020204" pitchFamily="34" charset="0"/>
              </a:rPr>
              <a:t>Afiliation of the first author</a:t>
            </a:r>
            <a:endParaRPr lang="en-GB" sz="2000" dirty="0">
              <a:latin typeface="Myriad Pro" panose="020B0503030403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2000" baseline="30000" dirty="0">
                <a:latin typeface="Myriad Pro" panose="020B0503030403020204" pitchFamily="34" charset="0"/>
              </a:rPr>
              <a:t>b</a:t>
            </a:r>
            <a:r>
              <a:rPr lang="en-GB" sz="2000" dirty="0">
                <a:latin typeface="Myriad Pro" panose="020B0503030403020204" pitchFamily="34" charset="0"/>
              </a:rPr>
              <a:t> </a:t>
            </a:r>
            <a:r>
              <a:rPr lang="sr-Latn-RS" sz="2000" i="1" dirty="0">
                <a:latin typeface="Myriad Pro" panose="020B0503030403020204" pitchFamily="34" charset="0"/>
              </a:rPr>
              <a:t>Afiliation of the second author</a:t>
            </a:r>
            <a:endParaRPr lang="en-GB" sz="2000" dirty="0">
              <a:latin typeface="Myriad Pro" panose="020B0503030403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2000" baseline="30000" dirty="0">
                <a:latin typeface="Myriad Pro" panose="020B0503030403020204" pitchFamily="34" charset="0"/>
              </a:rPr>
              <a:t>c </a:t>
            </a:r>
            <a:r>
              <a:rPr lang="sr-Latn-RS" sz="2000" i="1" dirty="0">
                <a:latin typeface="Myriad Pro" panose="020B0503030403020204" pitchFamily="34" charset="0"/>
              </a:rPr>
              <a:t>Afiliation of the third author</a:t>
            </a:r>
            <a:endParaRPr lang="en-GB" sz="2000" dirty="0">
              <a:latin typeface="Myriad Pro" panose="020B0503030403020204" pitchFamily="34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B9DF48-BB1D-4ADF-BFAF-365561E08E56}" type="slidenum">
              <a:rPr lang="sr-Latn-RS" smtClean="0">
                <a:latin typeface="Myriad Pro" panose="020B0503030403020204" pitchFamily="34" charset="0"/>
              </a:rPr>
              <a:pPr/>
              <a:t>1</a:t>
            </a:fld>
            <a:endParaRPr lang="sr-Latn-RS" dirty="0">
              <a:latin typeface="Myriad Pro" panose="020B0503030403020204" pitchFamily="34" charset="0"/>
            </a:endParaRPr>
          </a:p>
        </p:txBody>
      </p:sp>
      <p:pic>
        <p:nvPicPr>
          <p:cNvPr id="5" name="Picture 2" descr="D:\NINA\Radovi\DGKS_16\Template\01 DGK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34453"/>
            <a:ext cx="2907803" cy="831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5580112" y="33078"/>
            <a:ext cx="1512168" cy="115212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1600" dirty="0">
                <a:solidFill>
                  <a:schemeClr val="tx1"/>
                </a:solidFill>
                <a:latin typeface="Myriad Pro" panose="020B0503030403020204" pitchFamily="34" charset="0"/>
              </a:rPr>
              <a:t>Reserved space for timer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0319132-F731-49F7-9E91-5091683E5918}"/>
              </a:ext>
            </a:extLst>
          </p:cNvPr>
          <p:cNvSpPr/>
          <p:nvPr/>
        </p:nvSpPr>
        <p:spPr>
          <a:xfrm>
            <a:off x="107504" y="188640"/>
            <a:ext cx="2007156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>
                <a:solidFill>
                  <a:schemeClr val="tx1"/>
                </a:solidFill>
                <a:latin typeface="Myriad Pro" panose="020B0503030403020204" pitchFamily="34" charset="0"/>
              </a:rPr>
              <a:t>Space for logo institution of the first author</a:t>
            </a:r>
            <a:endParaRPr lang="en-GB" baseline="30000" dirty="0">
              <a:solidFill>
                <a:schemeClr val="tx1"/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735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noProof="0" dirty="0">
                <a:latin typeface="Myriad Pro" panose="020B0503030403020204" pitchFamily="34" charset="0"/>
              </a:rPr>
              <a:t>Subsections</a:t>
            </a:r>
            <a:endParaRPr lang="en-GB" noProof="0" dirty="0">
              <a:latin typeface="Myriad Pro" panose="020B0503030403020204" pitchFamily="34" charset="0"/>
            </a:endParaRPr>
          </a:p>
          <a:p>
            <a:r>
              <a:rPr lang="sr-Latn-RS" noProof="0" dirty="0">
                <a:latin typeface="Myriad Pro" panose="020B0503030403020204" pitchFamily="34" charset="0"/>
              </a:rPr>
              <a:t>...</a:t>
            </a:r>
          </a:p>
          <a:p>
            <a:r>
              <a:rPr lang="sr-Latn-RS" dirty="0">
                <a:latin typeface="Myriad Pro" panose="020B0503030403020204" pitchFamily="34" charset="0"/>
              </a:rPr>
              <a:t>...</a:t>
            </a:r>
          </a:p>
          <a:p>
            <a:r>
              <a:rPr lang="sr-Latn-RS" noProof="0" dirty="0">
                <a:latin typeface="Myriad Pro" panose="020B0503030403020204" pitchFamily="34" charset="0"/>
              </a:rPr>
              <a:t>Conclusions</a:t>
            </a:r>
          </a:p>
          <a:p>
            <a:r>
              <a:rPr lang="sr-Latn-RS" dirty="0">
                <a:latin typeface="Myriad Pro" panose="020B0503030403020204" pitchFamily="34" charset="0"/>
              </a:rPr>
              <a:t>Acknowledgemnts</a:t>
            </a:r>
            <a:endParaRPr lang="en-GB" noProof="0" dirty="0">
              <a:latin typeface="Myriad Pro" panose="020B0503030403020204" pitchFamily="34" charset="0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>
                <a:latin typeface="Myriad Pro" panose="020B0503030403020204" pitchFamily="34" charset="0"/>
              </a:rPr>
              <a:t>Outline</a:t>
            </a:r>
            <a:endParaRPr lang="en-GB" noProof="0" dirty="0">
              <a:latin typeface="Myriad Pro" panose="020B0503030403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B9DF48-BB1D-4ADF-BFAF-365561E08E56}" type="slidenum">
              <a:rPr lang="sr-Latn-RS" smtClean="0">
                <a:latin typeface="Myriad Pro" panose="020B0503030403020204" pitchFamily="34" charset="0"/>
              </a:rPr>
              <a:pPr/>
              <a:t>2</a:t>
            </a:fld>
            <a:endParaRPr lang="sr-Latn-RS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997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6" y="1268760"/>
            <a:ext cx="6912765" cy="4968552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sr-Latn-RS" dirty="0">
                <a:latin typeface="Myriad Pro" panose="020B0503030403020204" pitchFamily="34" charset="0"/>
              </a:rPr>
              <a:t>It is preferable to structure the presentation into subsection that are listed on the Outline slide.</a:t>
            </a:r>
            <a:endParaRPr lang="en-GB" noProof="0" dirty="0">
              <a:latin typeface="Myriad Pro" panose="020B0503030403020204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noProof="0" dirty="0">
                <a:latin typeface="Myriad Pro" panose="020B0503030403020204" pitchFamily="34" charset="0"/>
              </a:rPr>
              <a:t>Subsections</a:t>
            </a:r>
            <a:endParaRPr lang="en-GB" noProof="0" dirty="0">
              <a:latin typeface="Myriad Pro" panose="020B0503030403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B9DF48-BB1D-4ADF-BFAF-365561E08E56}" type="slidenum">
              <a:rPr lang="sr-Latn-RS" smtClean="0">
                <a:latin typeface="Myriad Pro" panose="020B0503030403020204" pitchFamily="34" charset="0"/>
              </a:rPr>
              <a:pPr/>
              <a:t>3</a:t>
            </a:fld>
            <a:endParaRPr lang="sr-Latn-RS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385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7" y="1268760"/>
            <a:ext cx="6912764" cy="4968552"/>
          </a:xfrm>
        </p:spPr>
        <p:txBody>
          <a:bodyPr>
            <a:normAutofit/>
          </a:bodyPr>
          <a:lstStyle/>
          <a:p>
            <a:r>
              <a:rPr lang="sr-Latn-RS" noProof="0" dirty="0">
                <a:latin typeface="Myriad Pro" panose="020B0503030403020204" pitchFamily="34" charset="0"/>
              </a:rPr>
              <a:t>Procedure to change the footer in the master slide is as follows:</a:t>
            </a:r>
            <a:endParaRPr lang="en-GB" noProof="0" dirty="0">
              <a:latin typeface="Myriad Pro" panose="020B0503030403020204" pitchFamily="34" charset="0"/>
            </a:endParaRPr>
          </a:p>
          <a:p>
            <a:pPr lvl="1"/>
            <a:r>
              <a:rPr lang="sr-Latn-RS" noProof="0" dirty="0">
                <a:latin typeface="Myriad Pro" panose="020B0503030403020204" pitchFamily="34" charset="0"/>
              </a:rPr>
              <a:t>Go to </a:t>
            </a:r>
            <a:r>
              <a:rPr lang="sr-Latn-RS" i="1" noProof="0" dirty="0">
                <a:latin typeface="Myriad Pro" panose="020B0503030403020204" pitchFamily="34" charset="0"/>
              </a:rPr>
              <a:t>View</a:t>
            </a:r>
            <a:r>
              <a:rPr lang="sr-Latn-RS" noProof="0" dirty="0">
                <a:latin typeface="Myriad Pro" panose="020B0503030403020204" pitchFamily="34" charset="0"/>
              </a:rPr>
              <a:t> ribbon section</a:t>
            </a:r>
          </a:p>
          <a:p>
            <a:pPr lvl="1"/>
            <a:r>
              <a:rPr lang="sr-Latn-RS" dirty="0">
                <a:latin typeface="Myriad Pro" panose="020B0503030403020204" pitchFamily="34" charset="0"/>
              </a:rPr>
              <a:t>Click on the </a:t>
            </a:r>
            <a:r>
              <a:rPr lang="sr-Latn-RS" i="1" dirty="0">
                <a:latin typeface="Myriad Pro" panose="020B0503030403020204" pitchFamily="34" charset="0"/>
              </a:rPr>
              <a:t>Slide Master </a:t>
            </a:r>
            <a:r>
              <a:rPr lang="sr-Latn-RS" dirty="0">
                <a:latin typeface="Myriad Pro" panose="020B0503030403020204" pitchFamily="34" charset="0"/>
              </a:rPr>
              <a:t>icon</a:t>
            </a:r>
            <a:endParaRPr lang="en-GB" noProof="0" dirty="0">
              <a:latin typeface="Myriad Pro" panose="020B0503030403020204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noProof="0" dirty="0">
                <a:latin typeface="Myriad Pro" panose="020B0503030403020204" pitchFamily="34" charset="0"/>
              </a:rPr>
              <a:t>Entering Slide Master</a:t>
            </a:r>
            <a:endParaRPr lang="en-GB" noProof="0" dirty="0">
              <a:latin typeface="Myriad Pro" panose="020B0503030403020204" pitchFamily="34" charset="0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B9DF48-BB1D-4ADF-BFAF-365561E08E56}" type="slidenum">
              <a:rPr lang="sr-Latn-RS" smtClean="0">
                <a:latin typeface="Myriad Pro" panose="020B0503030403020204" pitchFamily="34" charset="0"/>
              </a:rPr>
              <a:pPr/>
              <a:t>4</a:t>
            </a:fld>
            <a:endParaRPr lang="sr-Latn-RS" dirty="0">
              <a:latin typeface="Myriad Pro" panose="020B050303040302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4" t="3098" r="50000" b="62693"/>
          <a:stretch/>
        </p:blipFill>
        <p:spPr bwMode="auto">
          <a:xfrm>
            <a:off x="899592" y="3747259"/>
            <a:ext cx="4950691" cy="2346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0432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6" y="1268760"/>
            <a:ext cx="6912765" cy="4968552"/>
          </a:xfrm>
        </p:spPr>
        <p:txBody>
          <a:bodyPr>
            <a:normAutofit/>
          </a:bodyPr>
          <a:lstStyle/>
          <a:p>
            <a:r>
              <a:rPr lang="sr-Latn-RS" noProof="0" dirty="0">
                <a:latin typeface="Myriad Pro" panose="020B0503030403020204" pitchFamily="34" charset="0"/>
              </a:rPr>
              <a:t>Select the first (root) slide layout!</a:t>
            </a:r>
          </a:p>
          <a:p>
            <a:r>
              <a:rPr lang="sr-Latn-RS" dirty="0">
                <a:latin typeface="Myriad Pro" panose="020B0503030403020204" pitchFamily="34" charset="0"/>
              </a:rPr>
              <a:t>Enter presentator name and presentation title in footer without changing the style.</a:t>
            </a:r>
            <a:endParaRPr lang="en-GB" noProof="0" dirty="0">
              <a:latin typeface="Myriad Pro" panose="020B0503030403020204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>
                <a:latin typeface="Myriad Pro" panose="020B0503030403020204" pitchFamily="34" charset="0"/>
              </a:rPr>
              <a:t>Entering Slide Master</a:t>
            </a:r>
            <a:endParaRPr lang="en-GB" noProof="0" dirty="0">
              <a:latin typeface="Myriad Pro" panose="020B0503030403020204" pitchFamily="34" charset="0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B9DF48-BB1D-4ADF-BFAF-365561E08E56}" type="slidenum">
              <a:rPr lang="sr-Latn-RS" smtClean="0">
                <a:latin typeface="Myriad Pro" panose="020B0503030403020204" pitchFamily="34" charset="0"/>
              </a:rPr>
              <a:pPr/>
              <a:t>5</a:t>
            </a:fld>
            <a:endParaRPr lang="sr-Latn-RS" dirty="0">
              <a:latin typeface="Myriad Pro" panose="020B0503030403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9" r="11016" b="3889"/>
          <a:stretch/>
        </p:blipFill>
        <p:spPr bwMode="auto">
          <a:xfrm>
            <a:off x="755575" y="3675110"/>
            <a:ext cx="4390605" cy="2490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9469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6" y="1268760"/>
            <a:ext cx="6912765" cy="4968552"/>
          </a:xfrm>
        </p:spPr>
        <p:txBody>
          <a:bodyPr>
            <a:normAutofit/>
          </a:bodyPr>
          <a:lstStyle/>
          <a:p>
            <a:r>
              <a:rPr lang="sr-Latn-RS" noProof="0" dirty="0">
                <a:latin typeface="Myriad Pro" panose="020B0503030403020204" pitchFamily="34" charset="0"/>
              </a:rPr>
              <a:t>Go back to the </a:t>
            </a:r>
            <a:r>
              <a:rPr lang="sr-Latn-RS" i="1" noProof="0" dirty="0">
                <a:latin typeface="Myriad Pro" panose="020B0503030403020204" pitchFamily="34" charset="0"/>
              </a:rPr>
              <a:t>Slide Master</a:t>
            </a:r>
            <a:r>
              <a:rPr lang="sr-Latn-RS" noProof="0" dirty="0">
                <a:latin typeface="Myriad Pro" panose="020B0503030403020204" pitchFamily="34" charset="0"/>
              </a:rPr>
              <a:t> ribbon section.</a:t>
            </a:r>
          </a:p>
          <a:p>
            <a:r>
              <a:rPr lang="sr-Latn-RS" dirty="0">
                <a:latin typeface="Myriad Pro" panose="020B0503030403020204" pitchFamily="34" charset="0"/>
              </a:rPr>
              <a:t>Click </a:t>
            </a:r>
            <a:r>
              <a:rPr lang="sr-Latn-RS" i="1" dirty="0">
                <a:latin typeface="Myriad Pro" panose="020B0503030403020204" pitchFamily="34" charset="0"/>
              </a:rPr>
              <a:t>Close Slide Master.</a:t>
            </a:r>
            <a:endParaRPr lang="en-GB" i="1" noProof="0" dirty="0">
              <a:latin typeface="Myriad Pro" panose="020B0503030403020204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dirty="0">
                <a:latin typeface="Myriad Pro" panose="020B0503030403020204" pitchFamily="34" charset="0"/>
              </a:rPr>
              <a:t>Entering Slide Master</a:t>
            </a:r>
            <a:endParaRPr lang="en-GB" noProof="0" dirty="0">
              <a:latin typeface="Myriad Pro" panose="020B0503030403020204" pitchFamily="34" charset="0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B9DF48-BB1D-4ADF-BFAF-365561E08E56}" type="slidenum">
              <a:rPr lang="sr-Latn-RS" smtClean="0">
                <a:latin typeface="Myriad Pro" panose="020B0503030403020204" pitchFamily="34" charset="0"/>
              </a:rPr>
              <a:pPr/>
              <a:t>6</a:t>
            </a:fld>
            <a:endParaRPr lang="sr-Latn-RS" dirty="0">
              <a:latin typeface="Myriad Pro" panose="020B0503030403020204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2" r="30390" b="67500"/>
          <a:stretch/>
        </p:blipFill>
        <p:spPr bwMode="auto">
          <a:xfrm>
            <a:off x="179516" y="3911042"/>
            <a:ext cx="6912765" cy="162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64361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dirty="0">
                <a:latin typeface="Myriad Pro" panose="020B0503030403020204" pitchFamily="34" charset="0"/>
              </a:rPr>
              <a:t>Conclusions should be concise.</a:t>
            </a:r>
          </a:p>
          <a:p>
            <a:r>
              <a:rPr lang="sr-Latn-RS" dirty="0">
                <a:latin typeface="Myriad Pro" panose="020B0503030403020204" pitchFamily="34" charset="0"/>
              </a:rPr>
              <a:t>Preferably three to four most important conclusions.</a:t>
            </a:r>
          </a:p>
          <a:p>
            <a:r>
              <a:rPr lang="sr-Latn-RS" dirty="0">
                <a:latin typeface="Myriad Pro" panose="020B0503030403020204" pitchFamily="34" charset="0"/>
              </a:rPr>
              <a:t>...</a:t>
            </a:r>
            <a:endParaRPr lang="en-GB" noProof="0" dirty="0">
              <a:latin typeface="Myriad Pro" panose="020B0503030403020204" pitchFamily="34" charset="0"/>
            </a:endParaRPr>
          </a:p>
          <a:p>
            <a:endParaRPr lang="en-GB" noProof="0" dirty="0">
              <a:latin typeface="Myriad Pro" panose="020B0503030403020204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noProof="0" dirty="0">
                <a:latin typeface="Myriad Pro" panose="020B0503030403020204" pitchFamily="34" charset="0"/>
              </a:rPr>
              <a:t>Conclusion</a:t>
            </a:r>
            <a:endParaRPr lang="en-GB" noProof="0" dirty="0">
              <a:latin typeface="Myriad Pro" panose="020B0503030403020204" pitchFamily="34" charset="0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>
              <a:latin typeface="Myriad Pro" panose="020B0503030403020204" pitchFamily="34" charset="0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4463637" y="2185601"/>
            <a:ext cx="21672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yriad Pro" panose="020B0503030403020204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yriad Pro" panose="020B0503030403020204" pitchFamily="34" charset="0"/>
              <a:cs typeface="Arial" pitchFamily="34" charset="0"/>
            </a:endParaRP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0" y="57208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R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Myriad Pro" panose="020B0503030403020204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B9DF48-BB1D-4ADF-BFAF-365561E08E56}" type="slidenum">
              <a:rPr lang="sr-Latn-RS" smtClean="0">
                <a:latin typeface="Myriad Pro" panose="020B0503030403020204" pitchFamily="34" charset="0"/>
              </a:rPr>
              <a:pPr/>
              <a:t>7</a:t>
            </a:fld>
            <a:endParaRPr lang="sr-Latn-RS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905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>
                <a:latin typeface="Myriad Pro" panose="020B0503030403020204" pitchFamily="34" charset="0"/>
              </a:rPr>
              <a:t>This slide is optional and can </a:t>
            </a:r>
            <a:r>
              <a:rPr lang="sr-Latn-RS">
                <a:latin typeface="Myriad Pro" panose="020B0503030403020204" pitchFamily="34" charset="0"/>
              </a:rPr>
              <a:t>be removed.</a:t>
            </a:r>
            <a:endParaRPr lang="sr-Latn-RS" dirty="0">
              <a:latin typeface="Myriad Pro" panose="020B0503030403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>
                <a:latin typeface="Myriad Pro" panose="020B0503030403020204" pitchFamily="34" charset="0"/>
              </a:rPr>
              <a:t>Acknowledg</a:t>
            </a:r>
            <a:r>
              <a:rPr lang="en-GB" dirty="0">
                <a:latin typeface="Myriad Pro" panose="020B0503030403020204" pitchFamily="34" charset="0"/>
              </a:rPr>
              <a:t>e</a:t>
            </a:r>
            <a:r>
              <a:rPr lang="sr-Latn-RS" dirty="0">
                <a:latin typeface="Myriad Pro" panose="020B0503030403020204" pitchFamily="34" charset="0"/>
              </a:rPr>
              <a:t>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B9DF48-BB1D-4ADF-BFAF-365561E08E56}" type="slidenum">
              <a:rPr lang="sr-Latn-RS" smtClean="0">
                <a:latin typeface="Myriad Pro" panose="020B0503030403020204" pitchFamily="34" charset="0"/>
              </a:rPr>
              <a:pPr/>
              <a:t>8</a:t>
            </a:fld>
            <a:endParaRPr lang="sr-Latn-RS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0321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Rockwell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3380</TotalTime>
  <Words>184</Words>
  <Application>Microsoft Office PowerPoint</Application>
  <PresentationFormat>On-screen Show (4:3)</PresentationFormat>
  <Paragraphs>46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Gill Sans MT</vt:lpstr>
      <vt:lpstr>Myriad Pro</vt:lpstr>
      <vt:lpstr>Office Theme</vt:lpstr>
      <vt:lpstr>Presentation title, maximum two rows </vt:lpstr>
      <vt:lpstr>Outline</vt:lpstr>
      <vt:lpstr>Subsections</vt:lpstr>
      <vt:lpstr>Entering Slide Master</vt:lpstr>
      <vt:lpstr>Entering Slide Master</vt:lpstr>
      <vt:lpstr>Entering Slide Master</vt:lpstr>
      <vt:lpstr>Conclusion</vt:lpstr>
      <vt:lpstr>Acknowledgements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HEADED SHEAR STUDS vs. HIGH-STRENGTH BOLTS IN PREFABRICATED COMPOSITE DECKS</dc:title>
  <dc:creator>Marko Pavlović</dc:creator>
  <cp:lastModifiedBy>Tijana Stevanovic</cp:lastModifiedBy>
  <cp:revision>247</cp:revision>
  <dcterms:created xsi:type="dcterms:W3CDTF">2013-07-09T20:04:46Z</dcterms:created>
  <dcterms:modified xsi:type="dcterms:W3CDTF">2021-04-28T08:20:51Z</dcterms:modified>
</cp:coreProperties>
</file>