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91" r:id="rId6"/>
    <p:sldId id="290" r:id="rId7"/>
    <p:sldId id="287" r:id="rId8"/>
    <p:sldId id="292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2AE72DC8-0BED-407C-9475-15570974E1F4}">
          <p14:sldIdLst>
            <p14:sldId id="256"/>
            <p14:sldId id="257"/>
          </p14:sldIdLst>
        </p14:section>
        <p14:section name="Subsections" id="{7ABE8CF3-2792-4C74-A56E-160F79AB5144}">
          <p14:sldIdLst>
            <p14:sldId id="258"/>
          </p14:sldIdLst>
        </p14:section>
        <p14:section name="Instructions for Master Slide" id="{FB00FF74-3854-45F7-93F2-5675A1F7A068}">
          <p14:sldIdLst>
            <p14:sldId id="259"/>
            <p14:sldId id="291"/>
            <p14:sldId id="290"/>
          </p14:sldIdLst>
        </p14:section>
        <p14:section name="Conclusions" id="{CCFB4AF3-8BB5-4A57-A201-A8F2133EEF33}">
          <p14:sldIdLst>
            <p14:sldId id="287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061"/>
    <a:srgbClr val="714080"/>
    <a:srgbClr val="0000FF"/>
    <a:srgbClr val="009900"/>
    <a:srgbClr val="725892"/>
    <a:srgbClr val="203D72"/>
    <a:srgbClr val="304E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20" autoAdjust="0"/>
    <p:restoredTop sz="94542" autoAdjust="0"/>
  </p:normalViewPr>
  <p:slideViewPr>
    <p:cSldViewPr>
      <p:cViewPr varScale="1">
        <p:scale>
          <a:sx n="108" d="100"/>
          <a:sy n="108" d="100"/>
        </p:scale>
        <p:origin x="130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8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EE7DC-BD03-46B5-92F0-2FFE2C385B66}" type="datetimeFigureOut">
              <a:rPr lang="en-GB" smtClean="0"/>
              <a:t>09/09/2022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B3F75-4CAE-4B9F-A157-15488D4AF9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291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8774A-EDF9-4055-A9FA-F9FB7A3F50B4}" type="datetimeFigureOut">
              <a:rPr lang="en-GB" smtClean="0"/>
              <a:t>09/09/2022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ED9DD-C77F-4777-803B-901FE25E3BE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7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ED9DD-C77F-4777-803B-901FE25E3BE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771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ED9DD-C77F-4777-803B-901FE25E3BE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25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ED9DD-C77F-4777-803B-901FE25E3BE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854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ED9DD-C77F-4777-803B-901FE25E3BE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854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ED9DD-C77F-4777-803B-901FE25E3BE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85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6907088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690708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sr-Latn-R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710" y="6525344"/>
            <a:ext cx="676586" cy="28803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C00000"/>
                </a:solidFill>
              </a:defRPr>
            </a:lvl1pPr>
          </a:lstStyle>
          <a:p>
            <a:fld id="{3CB9DF48-BB1D-4ADF-BFAF-365561E08E56}" type="slidenum">
              <a:rPr lang="sr-Latn-RS" smtClean="0"/>
              <a:pPr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8218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6" y="1268760"/>
            <a:ext cx="6912765" cy="44797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r-Latn-R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2630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r-Latn-R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710" y="6525344"/>
            <a:ext cx="676586" cy="28803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C00000"/>
                </a:solidFill>
              </a:defRPr>
            </a:lvl1pPr>
          </a:lstStyle>
          <a:p>
            <a:fld id="{3CB9DF48-BB1D-4ADF-BFAF-365561E08E56}" type="slidenum">
              <a:rPr lang="sr-Latn-RS" smtClean="0"/>
              <a:pPr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3098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3" y="4406900"/>
            <a:ext cx="6912768" cy="1362075"/>
          </a:xfrm>
        </p:spPr>
        <p:txBody>
          <a:bodyPr anchor="t">
            <a:normAutofit/>
          </a:bodyPr>
          <a:lstStyle>
            <a:lvl1pPr algn="l">
              <a:defRPr sz="3600" b="1" cap="none" baseline="0"/>
            </a:lvl1pPr>
          </a:lstStyle>
          <a:p>
            <a:r>
              <a:rPr lang="en-US" dirty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3" y="2906713"/>
            <a:ext cx="691276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710" y="6453336"/>
            <a:ext cx="676586" cy="28803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CB9DF48-BB1D-4ADF-BFAF-365561E08E56}" type="slidenum">
              <a:rPr lang="sr-Latn-RS" smtClean="0"/>
              <a:pPr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015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3" y="6453336"/>
            <a:ext cx="676586" cy="28803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CB9DF48-BB1D-4ADF-BFAF-365561E08E56}" type="slidenum">
              <a:rPr lang="sr-Latn-RS" smtClean="0"/>
              <a:pPr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0574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0433" y="6453336"/>
            <a:ext cx="676586" cy="28803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CB9DF48-BB1D-4ADF-BFAF-365561E08E56}" type="slidenum">
              <a:rPr lang="sr-Latn-RS" smtClean="0"/>
              <a:pPr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9082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3" y="6474277"/>
            <a:ext cx="676586" cy="28803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CB9DF48-BB1D-4ADF-BFAF-365561E08E56}" type="slidenum">
              <a:rPr lang="sr-Latn-RS" smtClean="0"/>
              <a:pPr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7622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3" y="6453336"/>
            <a:ext cx="676586" cy="28803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CB9DF48-BB1D-4ADF-BFAF-365561E08E56}" type="slidenum">
              <a:rPr lang="sr-Latn-RS" smtClean="0"/>
              <a:pPr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900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3" y="6453336"/>
            <a:ext cx="676586" cy="28803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CB9DF48-BB1D-4ADF-BFAF-365561E08E56}" type="slidenum">
              <a:rPr lang="sr-Latn-RS" smtClean="0"/>
              <a:pPr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200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sr-Latn-R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858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8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3" y="6453336"/>
            <a:ext cx="676586" cy="28803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CB9DF48-BB1D-4ADF-BFAF-365561E08E56}" type="slidenum">
              <a:rPr lang="sr-Latn-RS" smtClean="0"/>
              <a:pPr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9189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6" y="188640"/>
            <a:ext cx="6912765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6" y="1124744"/>
            <a:ext cx="6912762" cy="5245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r-Latn-R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4248" y="6528244"/>
            <a:ext cx="432048" cy="32975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400">
                <a:solidFill>
                  <a:srgbClr val="C00000"/>
                </a:solidFill>
              </a:defRPr>
            </a:lvl1pPr>
          </a:lstStyle>
          <a:p>
            <a:fld id="{3CB9DF48-BB1D-4ADF-BFAF-365561E08E56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D68DA5C-5F2B-47DD-9457-97EFBD8F4146}"/>
              </a:ext>
            </a:extLst>
          </p:cNvPr>
          <p:cNvSpPr txBox="1">
            <a:spLocks/>
          </p:cNvSpPr>
          <p:nvPr userDrawn="1"/>
        </p:nvSpPr>
        <p:spPr>
          <a:xfrm>
            <a:off x="100818" y="6525344"/>
            <a:ext cx="6487406" cy="32975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sr-Latn-RS"/>
            </a:defPPr>
            <a:lvl1pPr marL="0" algn="l" defTabSz="914400" rtl="0" eaLnBrk="1" latinLnBrk="0" hangingPunct="1">
              <a:defRPr sz="12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300" dirty="0">
                <a:solidFill>
                  <a:srgbClr val="C00000"/>
                </a:solidFill>
                <a:latin typeface="Myriad Pro" panose="020B0503030403020204" pitchFamily="34" charset="0"/>
              </a:rPr>
              <a:t>Ime autora koji izlaže rad –</a:t>
            </a:r>
            <a:r>
              <a:rPr lang="sr-Latn-RS" sz="1300" baseline="0" dirty="0">
                <a:solidFill>
                  <a:srgbClr val="C00000"/>
                </a:solidFill>
                <a:latin typeface="Myriad Pro" panose="020B0503030403020204" pitchFamily="34" charset="0"/>
              </a:rPr>
              <a:t> </a:t>
            </a:r>
            <a:r>
              <a:rPr lang="sr-Latn-RS" sz="1300" kern="1200" dirty="0">
                <a:solidFill>
                  <a:srgbClr val="C00000"/>
                </a:solidFill>
                <a:effectLst/>
                <a:latin typeface="Myriad Pro" panose="020B0503030403020204" pitchFamily="34" charset="0"/>
                <a:ea typeface="+mn-ea"/>
                <a:cs typeface="+mn-cs"/>
              </a:rPr>
              <a:t>Naslov prezentacije</a:t>
            </a:r>
            <a:endParaRPr lang="sr-Latn-RS" sz="1300" dirty="0">
              <a:solidFill>
                <a:srgbClr val="C00000"/>
              </a:solidFill>
              <a:latin typeface="Myriad Pro" panose="020B0503030403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87BBEB7-4D5E-4C2E-9B3D-6ABE0EDA47C7}"/>
              </a:ext>
            </a:extLst>
          </p:cNvPr>
          <p:cNvCxnSpPr>
            <a:cxnSpLocks/>
          </p:cNvCxnSpPr>
          <p:nvPr userDrawn="1"/>
        </p:nvCxnSpPr>
        <p:spPr>
          <a:xfrm>
            <a:off x="7380312" y="0"/>
            <a:ext cx="0" cy="6858000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6FD89F4-D974-01B8-F607-638E84DD7A9A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96" y="-2900"/>
            <a:ext cx="17465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5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 spc="-50" baseline="0">
          <a:solidFill>
            <a:schemeClr val="tx1">
              <a:lumMod val="65000"/>
              <a:lumOff val="35000"/>
            </a:schemeClr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120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12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120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12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spcAft>
          <a:spcPts val="120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988840"/>
            <a:ext cx="6984776" cy="1470025"/>
          </a:xfrm>
        </p:spPr>
        <p:txBody>
          <a:bodyPr>
            <a:noAutofit/>
          </a:bodyPr>
          <a:lstStyle/>
          <a:p>
            <a:r>
              <a:rPr lang="sr-Latn-RS" sz="3200" dirty="0">
                <a:solidFill>
                  <a:srgbClr val="263061"/>
                </a:solidFill>
                <a:latin typeface="Myriad Pro" panose="020B0503030403020204" pitchFamily="34" charset="0"/>
              </a:rPr>
              <a:t>Naslov prezentacije, </a:t>
            </a:r>
            <a:br>
              <a:rPr lang="sr-Latn-RS" sz="3200" dirty="0">
                <a:solidFill>
                  <a:srgbClr val="263061"/>
                </a:solidFill>
                <a:latin typeface="Myriad Pro" panose="020B0503030403020204" pitchFamily="34" charset="0"/>
              </a:rPr>
            </a:br>
            <a:r>
              <a:rPr lang="sr-Latn-RS" sz="3200" dirty="0">
                <a:solidFill>
                  <a:srgbClr val="263061"/>
                </a:solidFill>
                <a:latin typeface="Myriad Pro" panose="020B0503030403020204" pitchFamily="34" charset="0"/>
              </a:rPr>
              <a:t>maksimalno dva reda</a:t>
            </a:r>
            <a:br>
              <a:rPr lang="en-GB" sz="3200" noProof="0" dirty="0">
                <a:latin typeface="Myriad Pro" panose="020B0503030403020204" pitchFamily="34" charset="0"/>
              </a:rPr>
            </a:br>
            <a:endParaRPr lang="en-GB" sz="3200" i="1" noProof="0" dirty="0">
              <a:latin typeface="Myriad Pro" panose="020B05030304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335670"/>
            <a:ext cx="6912768" cy="196553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sr-Latn-RS" sz="2800" noProof="0" dirty="0">
                <a:solidFill>
                  <a:srgbClr val="C00000"/>
                </a:solidFill>
              </a:rPr>
              <a:t>Prvi Autor</a:t>
            </a:r>
            <a:r>
              <a:rPr lang="sr-Latn-RS" sz="2800" baseline="30000" noProof="0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sr-Latn-RS" sz="2800" noProof="0" dirty="0">
                <a:solidFill>
                  <a:srgbClr val="C00000"/>
                </a:solidFill>
              </a:rPr>
              <a:t>, Drugi Autor</a:t>
            </a:r>
            <a:r>
              <a:rPr lang="sr-Latn-RS" sz="2800" baseline="30000" noProof="0" dirty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sr-Latn-RS" sz="2800" noProof="0" dirty="0">
                <a:solidFill>
                  <a:srgbClr val="C00000"/>
                </a:solidFill>
              </a:rPr>
              <a:t>, Treći Autor</a:t>
            </a:r>
            <a:r>
              <a:rPr lang="sr-Latn-RS" sz="2800" baseline="30000" noProof="0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GB" sz="2800" noProof="0" dirty="0">
                <a:solidFill>
                  <a:srgbClr val="C00000"/>
                </a:solidFill>
              </a:rPr>
              <a:t>,</a:t>
            </a:r>
            <a:endParaRPr lang="sr-Latn-RS" sz="2800" noProof="0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r-Latn-RS" sz="2800" dirty="0">
                <a:solidFill>
                  <a:srgbClr val="C00000"/>
                </a:solidFill>
              </a:rPr>
              <a:t>Četvrti Autor</a:t>
            </a:r>
            <a:r>
              <a:rPr lang="sr-Latn-RS" sz="2800" baseline="30000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sr-Latn-RS" sz="2800" dirty="0">
                <a:solidFill>
                  <a:srgbClr val="C00000"/>
                </a:solidFill>
              </a:rPr>
              <a:t>, ... </a:t>
            </a:r>
            <a:endParaRPr lang="sr-Latn-RS" sz="2800" baseline="30000" dirty="0"/>
          </a:p>
          <a:p>
            <a:pPr>
              <a:spcAft>
                <a:spcPts val="0"/>
              </a:spcAft>
            </a:pPr>
            <a:r>
              <a:rPr lang="en-GB" sz="2100" baseline="30000" dirty="0">
                <a:latin typeface="Myriad Pro" panose="020B0503030403020204" pitchFamily="34" charset="0"/>
              </a:rPr>
              <a:t>a </a:t>
            </a:r>
            <a:r>
              <a:rPr lang="sr-Latn-RS" sz="2100" i="1" dirty="0">
                <a:latin typeface="Myriad Pro" panose="020B0503030403020204" pitchFamily="34" charset="0"/>
              </a:rPr>
              <a:t>Firma/ustanova prvog autora</a:t>
            </a:r>
            <a:endParaRPr lang="en-GB" sz="2100" dirty="0">
              <a:latin typeface="Myriad Pro" panose="020B0503030403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100" baseline="30000" dirty="0">
                <a:latin typeface="Myriad Pro" panose="020B0503030403020204" pitchFamily="34" charset="0"/>
              </a:rPr>
              <a:t>b</a:t>
            </a:r>
            <a:r>
              <a:rPr lang="en-GB" sz="2100" dirty="0">
                <a:latin typeface="Myriad Pro" panose="020B0503030403020204" pitchFamily="34" charset="0"/>
              </a:rPr>
              <a:t> </a:t>
            </a:r>
            <a:r>
              <a:rPr lang="sr-Latn-RS" sz="2100" i="1" dirty="0">
                <a:latin typeface="Myriad Pro" panose="020B0503030403020204" pitchFamily="34" charset="0"/>
              </a:rPr>
              <a:t>Firma/ustanova drugog autora</a:t>
            </a:r>
            <a:endParaRPr lang="en-GB" sz="2100" dirty="0">
              <a:latin typeface="Myriad Pro" panose="020B0503030403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100" baseline="30000" dirty="0">
                <a:latin typeface="Myriad Pro" panose="020B0503030403020204" pitchFamily="34" charset="0"/>
              </a:rPr>
              <a:t>c </a:t>
            </a:r>
            <a:r>
              <a:rPr lang="sr-Latn-RS" sz="2100" i="1" dirty="0">
                <a:latin typeface="Myriad Pro" panose="020B0503030403020204" pitchFamily="34" charset="0"/>
              </a:rPr>
              <a:t>Firma/ustanova trećeg autora</a:t>
            </a:r>
            <a:endParaRPr lang="en-GB" sz="2100" dirty="0">
              <a:latin typeface="Myriad Pro" panose="020B0503030403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B9DF48-BB1D-4ADF-BFAF-365561E08E56}" type="slidenum">
              <a:rPr lang="sr-Latn-RS" smtClean="0">
                <a:latin typeface="Myriad Pro" panose="020B0503030403020204" pitchFamily="34" charset="0"/>
              </a:rPr>
              <a:pPr/>
              <a:t>1</a:t>
            </a:fld>
            <a:endParaRPr lang="sr-Latn-RS" dirty="0">
              <a:latin typeface="Myriad Pro" panose="020B0503030403020204" pitchFamily="34" charset="0"/>
            </a:endParaRPr>
          </a:p>
        </p:txBody>
      </p:sp>
      <p:pic>
        <p:nvPicPr>
          <p:cNvPr id="5" name="Picture 2" descr="D:\NINA\Radovi\DGKS_16\Template\01 DGK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4453"/>
            <a:ext cx="2907803" cy="83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364088" y="33078"/>
            <a:ext cx="1728192" cy="115212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dirty="0">
                <a:solidFill>
                  <a:schemeClr val="tx1"/>
                </a:solidFill>
                <a:latin typeface="Myriad Pro" panose="020B0503030403020204" pitchFamily="34" charset="0"/>
              </a:rPr>
              <a:t>Prostor rezervisan za praćenje trajanja izlaganja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319132-F731-49F7-9E91-5091683E5918}"/>
              </a:ext>
            </a:extLst>
          </p:cNvPr>
          <p:cNvSpPr/>
          <p:nvPr/>
        </p:nvSpPr>
        <p:spPr>
          <a:xfrm>
            <a:off x="107504" y="188640"/>
            <a:ext cx="200715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  <a:latin typeface="Myriad Pro" panose="020B0503030403020204" pitchFamily="34" charset="0"/>
              </a:rPr>
              <a:t>Prostor za logo institucije prvog autora</a:t>
            </a:r>
            <a:endParaRPr lang="en-GB" baseline="300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3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noProof="0" dirty="0"/>
              <a:t>Naslovi poglavlja</a:t>
            </a:r>
            <a:endParaRPr lang="en-GB" noProof="0" dirty="0"/>
          </a:p>
          <a:p>
            <a:r>
              <a:rPr lang="sr-Latn-RS" noProof="0" dirty="0"/>
              <a:t>...</a:t>
            </a:r>
          </a:p>
          <a:p>
            <a:r>
              <a:rPr lang="sr-Latn-RS" dirty="0"/>
              <a:t>...</a:t>
            </a:r>
          </a:p>
          <a:p>
            <a:r>
              <a:rPr lang="sr-Latn-RS" noProof="0" dirty="0"/>
              <a:t>Zaključci</a:t>
            </a:r>
          </a:p>
          <a:p>
            <a:r>
              <a:rPr lang="sr-Latn-RS" dirty="0"/>
              <a:t>Zahvalnost</a:t>
            </a:r>
            <a:endParaRPr lang="en-GB" noProof="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latin typeface="Myriad Pro" panose="020B0503030403020204" pitchFamily="34" charset="0"/>
              </a:rPr>
              <a:t>Sadržaj</a:t>
            </a:r>
            <a:endParaRPr lang="en-GB" noProof="0" dirty="0">
              <a:latin typeface="Myriad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B9DF48-BB1D-4ADF-BFAF-365561E08E56}" type="slidenum">
              <a:rPr lang="sr-Latn-RS" smtClean="0">
                <a:latin typeface="Myriad Pro" panose="020B0503030403020204" pitchFamily="34" charset="0"/>
              </a:rPr>
              <a:pPr/>
              <a:t>2</a:t>
            </a:fld>
            <a:endParaRPr lang="sr-Latn-R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99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6" y="1268760"/>
            <a:ext cx="6912765" cy="496855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sr-Latn-RS" dirty="0"/>
              <a:t>Poželjno je organizovati strukturu prezentacije prema podnaslovima koji su prikazani u sadržaju.</a:t>
            </a:r>
            <a:endParaRPr lang="en-GB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Myriad Pro" panose="020B0503030403020204" pitchFamily="34" charset="0"/>
              </a:rPr>
              <a:t>Naslovi poglavlja</a:t>
            </a:r>
            <a:endParaRPr lang="en-GB" noProof="0" dirty="0">
              <a:latin typeface="Myriad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B9DF48-BB1D-4ADF-BFAF-365561E08E56}" type="slidenum">
              <a:rPr lang="sr-Latn-RS" smtClean="0">
                <a:latin typeface="Myriad Pro" panose="020B0503030403020204" pitchFamily="34" charset="0"/>
              </a:rPr>
              <a:pPr/>
              <a:t>3</a:t>
            </a:fld>
            <a:endParaRPr lang="sr-Latn-R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38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7" y="1268760"/>
            <a:ext cx="6912764" cy="4968552"/>
          </a:xfrm>
        </p:spPr>
        <p:txBody>
          <a:bodyPr>
            <a:normAutofit/>
          </a:bodyPr>
          <a:lstStyle/>
          <a:p>
            <a:r>
              <a:rPr lang="sr-Latn-RS" noProof="0" dirty="0"/>
              <a:t>Promena izgleda slajda (footer):</a:t>
            </a:r>
            <a:endParaRPr lang="en-GB" noProof="0" dirty="0"/>
          </a:p>
          <a:p>
            <a:pPr lvl="1"/>
            <a:r>
              <a:rPr lang="sr-Latn-RS" noProof="0" dirty="0"/>
              <a:t>Izaberite karticu </a:t>
            </a:r>
            <a:r>
              <a:rPr lang="sr-Latn-RS" i="1" noProof="0" dirty="0"/>
              <a:t>View</a:t>
            </a:r>
            <a:endParaRPr lang="sr-Latn-RS" noProof="0" dirty="0"/>
          </a:p>
          <a:p>
            <a:pPr lvl="1"/>
            <a:r>
              <a:rPr lang="sr-Latn-RS" dirty="0"/>
              <a:t>Izaberite </a:t>
            </a:r>
            <a:r>
              <a:rPr lang="sr-Latn-RS" i="1" dirty="0"/>
              <a:t>Slide Master </a:t>
            </a:r>
            <a:r>
              <a:rPr lang="sr-Latn-RS" dirty="0"/>
              <a:t>ikonicu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noProof="0" dirty="0"/>
              <a:t>Promena izgleda slajda</a:t>
            </a:r>
            <a:endParaRPr lang="en-GB" noProof="0" dirty="0">
              <a:latin typeface="Myriad Pro" panose="020B0503030403020204" pitchFamily="34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B9DF48-BB1D-4ADF-BFAF-365561E08E56}" type="slidenum">
              <a:rPr lang="sr-Latn-RS" smtClean="0">
                <a:latin typeface="Myriad Pro" panose="020B0503030403020204" pitchFamily="34" charset="0"/>
              </a:rPr>
              <a:pPr/>
              <a:t>4</a:t>
            </a:fld>
            <a:endParaRPr lang="sr-Latn-RS" dirty="0">
              <a:latin typeface="Myriad Pro" panose="020B0503030403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4" t="3098" r="50000" b="62693"/>
          <a:stretch/>
        </p:blipFill>
        <p:spPr bwMode="auto">
          <a:xfrm>
            <a:off x="899592" y="3747259"/>
            <a:ext cx="4950691" cy="234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43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6" y="1268760"/>
            <a:ext cx="6912765" cy="4968552"/>
          </a:xfrm>
        </p:spPr>
        <p:txBody>
          <a:bodyPr>
            <a:normAutofit/>
          </a:bodyPr>
          <a:lstStyle/>
          <a:p>
            <a:r>
              <a:rPr lang="sr-Latn-RS" noProof="0" dirty="0"/>
              <a:t>Izaberite prvi (root) slajd!</a:t>
            </a:r>
          </a:p>
          <a:p>
            <a:r>
              <a:rPr lang="sr-Latn-RS" dirty="0"/>
              <a:t>Unesite ime autora koji izlaže rad i naslov rada, bez promene stilova.</a:t>
            </a:r>
            <a:endParaRPr lang="en-GB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noProof="0" dirty="0"/>
              <a:t>Promena izgleda slajda</a:t>
            </a:r>
            <a:endParaRPr lang="en-GB" noProof="0" dirty="0">
              <a:latin typeface="Myriad Pro" panose="020B0503030403020204" pitchFamily="34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B9DF48-BB1D-4ADF-BFAF-365561E08E56}" type="slidenum">
              <a:rPr lang="sr-Latn-RS" smtClean="0">
                <a:latin typeface="Myriad Pro" panose="020B0503030403020204" pitchFamily="34" charset="0"/>
              </a:rPr>
              <a:pPr/>
              <a:t>5</a:t>
            </a:fld>
            <a:endParaRPr lang="sr-Latn-RS" dirty="0">
              <a:latin typeface="Myriad Pro" panose="020B0503030403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9" r="11016" b="3889"/>
          <a:stretch/>
        </p:blipFill>
        <p:spPr bwMode="auto">
          <a:xfrm>
            <a:off x="755575" y="3675110"/>
            <a:ext cx="4390605" cy="249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469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6" y="1268760"/>
            <a:ext cx="6912765" cy="4968552"/>
          </a:xfrm>
        </p:spPr>
        <p:txBody>
          <a:bodyPr>
            <a:normAutofit/>
          </a:bodyPr>
          <a:lstStyle/>
          <a:p>
            <a:r>
              <a:rPr lang="sr-Latn-RS" noProof="0" dirty="0"/>
              <a:t>Vratite se na karticu </a:t>
            </a:r>
            <a:r>
              <a:rPr lang="sr-Latn-RS" i="1" noProof="0" dirty="0"/>
              <a:t>Slide Master</a:t>
            </a:r>
            <a:r>
              <a:rPr lang="sr-Latn-RS" dirty="0"/>
              <a:t>.</a:t>
            </a:r>
          </a:p>
          <a:p>
            <a:r>
              <a:rPr lang="sr-Latn-RS" dirty="0"/>
              <a:t>Odaberite </a:t>
            </a:r>
            <a:r>
              <a:rPr lang="sr-Latn-RS" i="1" dirty="0"/>
              <a:t>Close Master View.</a:t>
            </a:r>
            <a:endParaRPr lang="en-GB" i="1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noProof="0" dirty="0"/>
              <a:t>Promena izgleda slajda</a:t>
            </a:r>
            <a:endParaRPr lang="en-GB" noProof="0" dirty="0">
              <a:latin typeface="Myriad Pro" panose="020B0503030403020204" pitchFamily="34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B9DF48-BB1D-4ADF-BFAF-365561E08E56}" type="slidenum">
              <a:rPr lang="sr-Latn-RS" smtClean="0">
                <a:latin typeface="Myriad Pro" panose="020B0503030403020204" pitchFamily="34" charset="0"/>
              </a:rPr>
              <a:pPr/>
              <a:t>6</a:t>
            </a:fld>
            <a:endParaRPr lang="sr-Latn-RS" dirty="0">
              <a:latin typeface="Myriad Pro" panose="020B0503030403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2" r="30390" b="67500"/>
          <a:stretch/>
        </p:blipFill>
        <p:spPr bwMode="auto">
          <a:xfrm>
            <a:off x="179516" y="3911042"/>
            <a:ext cx="6912765" cy="162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6436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Zaključci treba da budu kratki.</a:t>
            </a:r>
          </a:p>
          <a:p>
            <a:r>
              <a:rPr lang="sr-Latn-RS" dirty="0"/>
              <a:t>Poželjno je navesti tri do četiri najbitnija zaključka.</a:t>
            </a:r>
          </a:p>
          <a:p>
            <a:endParaRPr lang="en-GB" noProof="0" dirty="0">
              <a:latin typeface="Myriad Pro" panose="020B0503030403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noProof="0" dirty="0">
                <a:latin typeface="Myriad Pro" panose="020B0503030403020204" pitchFamily="34" charset="0"/>
              </a:rPr>
              <a:t>Zaključak</a:t>
            </a:r>
            <a:endParaRPr lang="en-GB" noProof="0" dirty="0">
              <a:latin typeface="Myriad Pro" panose="020B0503030403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>
              <a:latin typeface="Myriad Pro" panose="020B0503030403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463637" y="2185601"/>
            <a:ext cx="21672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yriad Pro" panose="020B0503030403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5720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B9DF48-BB1D-4ADF-BFAF-365561E08E56}" type="slidenum">
              <a:rPr lang="sr-Latn-RS" smtClean="0">
                <a:latin typeface="Myriad Pro" panose="020B0503030403020204" pitchFamily="34" charset="0"/>
              </a:rPr>
              <a:pPr/>
              <a:t>7</a:t>
            </a:fld>
            <a:endParaRPr lang="sr-Latn-R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90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Ovaj slajd je opcioni i može biti izbrisan ukoliko nije potreban.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Myriad Pro" panose="020B0503030403020204" pitchFamily="34" charset="0"/>
              </a:rPr>
              <a:t>Zahvalnost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B9DF48-BB1D-4ADF-BFAF-365561E08E56}" type="slidenum">
              <a:rPr lang="sr-Latn-RS" smtClean="0">
                <a:latin typeface="Myriad Pro" panose="020B0503030403020204" pitchFamily="34" charset="0"/>
              </a:rPr>
              <a:pPr/>
              <a:t>8</a:t>
            </a:fld>
            <a:endParaRPr lang="sr-Latn-R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32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Rockwell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3383</TotalTime>
  <Words>171</Words>
  <Application>Microsoft Office PowerPoint</Application>
  <PresentationFormat>On-screen Show (4:3)</PresentationFormat>
  <Paragraphs>45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Myriad Pro</vt:lpstr>
      <vt:lpstr>Arial</vt:lpstr>
      <vt:lpstr>Calibri</vt:lpstr>
      <vt:lpstr>Gill Sans MT</vt:lpstr>
      <vt:lpstr>Office Theme</vt:lpstr>
      <vt:lpstr>Naslov prezentacije,  maksimalno dva reda </vt:lpstr>
      <vt:lpstr>Sadržaj</vt:lpstr>
      <vt:lpstr>Naslovi poglavlja</vt:lpstr>
      <vt:lpstr>Promena izgleda slajda</vt:lpstr>
      <vt:lpstr>Promena izgleda slajda</vt:lpstr>
      <vt:lpstr>Promena izgleda slajda</vt:lpstr>
      <vt:lpstr>Zaključak</vt:lpstr>
      <vt:lpstr>Zahvalnost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HEADED SHEAR STUDS vs. HIGH-STRENGTH BOLTS IN PREFABRICATED COMPOSITE DECKS</dc:title>
  <dc:creator>Marko Pavlović</dc:creator>
  <cp:lastModifiedBy>Luka Pavelka</cp:lastModifiedBy>
  <cp:revision>249</cp:revision>
  <dcterms:created xsi:type="dcterms:W3CDTF">2013-07-09T20:04:46Z</dcterms:created>
  <dcterms:modified xsi:type="dcterms:W3CDTF">2022-09-09T10:43:13Z</dcterms:modified>
</cp:coreProperties>
</file>